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/>
  </p:cmAuthor>
  <p:cmAuthor id="2" name="Ghirardini Pier Giacomo" initials="GPG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 snapToObjects="1">
      <p:cViewPr>
        <p:scale>
          <a:sx n="123" d="100"/>
          <a:sy n="123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03/09/2020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 Piacenza</a:t>
            </a:r>
            <a:br>
              <a:rPr lang="it-IT" sz="5400" b="1" dirty="0"/>
            </a:br>
            <a:r>
              <a:rPr lang="it-IT" sz="5400" b="1" dirty="0"/>
              <a:t/>
            </a: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5321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57340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causale COVID-19,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accentra il 73,8% delle ore complessivamente autorizzate.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(98,4%).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(39,1%),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(24,4%)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(13,6%).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46512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4,3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56% del totale), 2,7 milioni circa nel </a:t>
            </a:r>
            <a:r>
              <a:rPr lang="it-IT" sz="1700" b="1" dirty="0"/>
              <a:t>terziario</a:t>
            </a:r>
            <a:r>
              <a:rPr lang="it-IT" sz="1700" dirty="0"/>
              <a:t> (34,9%), mentre le </a:t>
            </a:r>
            <a:r>
              <a:rPr lang="it-IT" sz="1700" b="1" dirty="0"/>
              <a:t>costruzioni</a:t>
            </a:r>
            <a:r>
              <a:rPr lang="it-IT" sz="1700" dirty="0"/>
              <a:t> concentrano 685 mila ore circa (8,9%).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4826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36728" y="26577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Piacenza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75" y="2830253"/>
            <a:ext cx="4743001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Piacenza gli occupati erano 129 mila mentre i disoccupati erano 8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69,9%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62,6%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 5,7%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(5,9%) e i giovani (23,3%)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92DC88A-7222-4890-A9E2-968F1ED9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9" y="1224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2.005 assunzioni (-55,5%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2.825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(-2.854).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69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Piacenza, si sono perse 2.825 delle 38.061 posizioni dipendenti andate perdute nella regione presa nel suo complesso (ossia il 7,4% del totale). Tale perdita si è concentrata principalmente nei macrosettori commercio, alberghi e ristoranti (-568) e altre attività dei servizi (-1.527)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settore quest’ultimo che, a livello locale, registra una forte specializzazione e concentrazione delle attività nei comparti della logistica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367 posizioni dipendenti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prima significativa variazione congiunturale positiva (41,7% in più rispetto al mese di aprile)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all’83,2% del livello registrato a febbraio (ossia prima del «lockdown»)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mentre nei servizi le attivazioni dei rapporti di lavoro si attestano al 56,9% del livello anteriore all’emergenza COVID-19, date le più complesse condizioni per la ripartenza delle attività.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11200" y="1059440"/>
            <a:ext cx="782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Piacenza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presentano in diminuzione pure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col progressivo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significativo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DA15A59-4958-4B8B-A067-5EA6ADB9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632E631-6C69-4F8B-81DA-2E41C8E08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68698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9B942FF-196D-4C1A-A820-793ABAED1245}"/>
              </a:ext>
            </a:extLst>
          </p:cNvPr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crescita ininterrotta,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454 posizioni in meno a marzo e 1.541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2.005, il 55,5%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(41,7%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modo che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 mese di riferimento si è ridotta a 830 unità (al netto dei fenomeni di stagionalità)</a:t>
            </a:r>
          </a:p>
        </p:txBody>
      </p:sp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86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2.825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-2.854)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629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95CEE5A-814E-4730-96F5-3C45F24F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318940"/>
          </a:xfrm>
          <a:prstGeom prst="rect">
            <a:avLst/>
          </a:prstGeom>
        </p:spPr>
      </p:pic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xmlns="" id="{623EC408-CA4C-40EF-95F7-7729E243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principalmente nei macrosettori commercio, alberghi e ristoranti (-568) e altre attività dei servizi (-1.527)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settore quest’ultimo che, a livello locale, registra una forte specializzazione e concentrazione delle attività nei comparti della logistica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367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destagionalizzato), mentre non si rilevano variazioni di rilievo nelle costruzioni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Meno significativa e più incerta la variazione in agricoltura, data la destabilizzazione del «pattern» stagionale dei flussi di lavoro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EAC91E4-655F-4BF0-9A61-E71C037E8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  <p:sp>
        <p:nvSpPr>
          <p:cNvPr id="4" name="Freccia curva 3">
            <a:extLst>
              <a:ext uri="{FF2B5EF4-FFF2-40B4-BE49-F238E27FC236}">
                <a16:creationId xmlns:a16="http://schemas.microsoft.com/office/drawing/2014/main" xmlns="" id="{399EF3A6-03FE-4656-9257-04F779464FE9}"/>
              </a:ext>
            </a:extLst>
          </p:cNvPr>
          <p:cNvSpPr/>
          <p:nvPr/>
        </p:nvSpPr>
        <p:spPr>
          <a:xfrm flipH="1" flipV="1">
            <a:off x="6020222" y="4753760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2D67141-3DCE-4E74-A0EA-0839613BEF86}"/>
              </a:ext>
            </a:extLst>
          </p:cNvPr>
          <p:cNvSpPr txBox="1"/>
          <p:nvPr/>
        </p:nvSpPr>
        <p:spPr>
          <a:xfrm>
            <a:off x="520700" y="4576195"/>
            <a:ext cx="549952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le attività di trasporto e magazzinaggio si segnalano fra quelle più penalizzate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(-4.026 posizioni dipendenti, su base annua, al 31 maggio 2020)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xmlns="" id="{08DD148C-D23B-4829-817C-9923D427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>in provincia di Piacenza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all’83,2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A </a:t>
            </a:r>
            <a:r>
              <a:rPr lang="it-IT" dirty="0">
                <a:latin typeface="Calibri" panose="020F0502020204030204" pitchFamily="34" charset="0"/>
              </a:rPr>
              <a:t>maggio, </a:t>
            </a:r>
            <a:r>
              <a:rPr lang="it-IT" b="1" dirty="0">
                <a:latin typeface="Calibri" panose="020F0502020204030204" pitchFamily="34" charset="0"/>
              </a:rPr>
              <a:t>le attivazioni dei rapporti di lavoro nei servizi si attestano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56,9% 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date le più complesse condizioni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16E03A5-C9DB-4337-B8EF-F9218E3D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26577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Piacenza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69688"/>
            <a:ext cx="5485102" cy="126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</a:t>
            </a:r>
            <a:r>
              <a:rPr lang="it-IT" sz="1700" b="1" dirty="0"/>
              <a:t>tra gennaio e maggio 2020 sono 7.714.803 le ore autorizzate di cassa integrazione</a:t>
            </a:r>
            <a:r>
              <a:rPr lang="it-IT" sz="1700" dirty="0"/>
              <a:t> (CIG) a sostegno del reddito dei lavoratori e delle lavoratrici delle aziende della provincia di Piacenza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97,7% </a:t>
            </a:r>
            <a:r>
              <a:rPr lang="it-IT" sz="1700" dirty="0"/>
              <a:t>del totale di ore autorizzate di CIG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attraverso il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5" y="1305782"/>
            <a:ext cx="4743001" cy="2841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355" y="1290347"/>
            <a:ext cx="4802288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7FD531-3996-4D1B-8D0C-EE6BEB71BAAE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4235d7d-53ef-49f0-af50-945a336d4273"/>
    <ds:schemaRef ds:uri="a8b22163-a684-4d95-ac21-99b58d25231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1416</Words>
  <Application>Microsoft Office PowerPoint</Application>
  <PresentationFormat>Personalizzato</PresentationFormat>
  <Paragraphs>70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Michele Rancati</cp:lastModifiedBy>
  <cp:revision>590</cp:revision>
  <dcterms:created xsi:type="dcterms:W3CDTF">2017-02-03T11:46:48Z</dcterms:created>
  <dcterms:modified xsi:type="dcterms:W3CDTF">2020-09-03T14:48:01Z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